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1" r:id="rId5"/>
    <p:sldId id="264" r:id="rId6"/>
    <p:sldId id="259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80" r:id="rId22"/>
    <p:sldId id="278" r:id="rId23"/>
    <p:sldId id="279" r:id="rId24"/>
    <p:sldId id="282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43037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53" d="100"/>
          <a:sy n="53" d="100"/>
        </p:scale>
        <p:origin x="-84" y="-4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82519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39320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891577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655519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584446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25454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77503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097252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40417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86283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02998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C852F-DF8F-4EEB-AA3C-D79E5B82BAE0}" type="datetimeFigureOut">
              <a:rPr lang="pl-PL" smtClean="0"/>
              <a:pPr/>
              <a:t>2023-10-02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212831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7354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F1719329-4146-1BAF-BB66-86F725A2EF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 akcji „Dzieci Uczą Rodziców”</a:t>
            </a:r>
          </a:p>
        </p:txBody>
      </p:sp>
    </p:spTree>
    <p:extLst>
      <p:ext uri="{BB962C8B-B14F-4D97-AF65-F5344CB8AC3E}">
        <p14:creationId xmlns="" xmlns:p14="http://schemas.microsoft.com/office/powerpoint/2010/main" val="179916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 akcji „Dzieci Uczą Rodziców”</a:t>
            </a:r>
          </a:p>
        </p:txBody>
      </p:sp>
      <p:pic>
        <p:nvPicPr>
          <p:cNvPr id="4" name="Obraz 3" descr="Obraz zawierający tekst, zrzut ekranu, kreskówka, osoba&#10;&#10;Opis wygenerowany automatycznie">
            <a:extLst>
              <a:ext uri="{FF2B5EF4-FFF2-40B4-BE49-F238E27FC236}">
                <a16:creationId xmlns="" xmlns:a16="http://schemas.microsoft.com/office/drawing/2014/main" id="{851D64A7-7F31-48CC-0CF2-CD7989C3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403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zrzut ekranu, drzewo, kreskówka, tekst&#10;&#10;Opis wygenerowany automatycznie">
            <a:extLst>
              <a:ext uri="{FF2B5EF4-FFF2-40B4-BE49-F238E27FC236}">
                <a16:creationId xmlns="" xmlns:a16="http://schemas.microsoft.com/office/drawing/2014/main" id="{33005BB2-B106-79D3-B9A1-9E265DD69E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Kolejna edukacyjna przygoda właśnie się rozpoczyna!</a:t>
            </a:r>
          </a:p>
        </p:txBody>
      </p:sp>
    </p:spTree>
    <p:extLst>
      <p:ext uri="{BB962C8B-B14F-4D97-AF65-F5344CB8AC3E}">
        <p14:creationId xmlns="" xmlns:p14="http://schemas.microsoft.com/office/powerpoint/2010/main" val="3668414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Animacja, Kreskówka, zrzut ekranu&#10;&#10;Opis wygenerowany automatycznie">
            <a:extLst>
              <a:ext uri="{FF2B5EF4-FFF2-40B4-BE49-F238E27FC236}">
                <a16:creationId xmlns="" xmlns:a16="http://schemas.microsoft.com/office/drawing/2014/main" id="{AA963A42-50F4-0D11-3A16-2FCC06141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Niebieski kolorem 5. edycji akcji </a:t>
            </a:r>
          </a:p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„Dzieci Uczą Rodziców”</a:t>
            </a:r>
          </a:p>
        </p:txBody>
      </p:sp>
    </p:spTree>
    <p:extLst>
      <p:ext uri="{BB962C8B-B14F-4D97-AF65-F5344CB8AC3E}">
        <p14:creationId xmlns="" xmlns:p14="http://schemas.microsoft.com/office/powerpoint/2010/main" val="1054204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33451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18236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BEECC0A5-A8F6-0420-BE21-4749DEC3A9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Czym jest „bezpieczeństwo”?</a:t>
            </a:r>
          </a:p>
        </p:txBody>
      </p:sp>
    </p:spTree>
    <p:extLst>
      <p:ext uri="{BB962C8B-B14F-4D97-AF65-F5344CB8AC3E}">
        <p14:creationId xmlns="" xmlns:p14="http://schemas.microsoft.com/office/powerpoint/2010/main" val="1835258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C9405872-B0CB-35A0-20A4-109CC3C646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Czym jest „bezpieczeństwo”?</a:t>
            </a:r>
          </a:p>
        </p:txBody>
      </p:sp>
    </p:spTree>
    <p:extLst>
      <p:ext uri="{BB962C8B-B14F-4D97-AF65-F5344CB8AC3E}">
        <p14:creationId xmlns="" xmlns:p14="http://schemas.microsoft.com/office/powerpoint/2010/main" val="881775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zrzut ekranu, Animacja&#10;&#10;Opis wygenerowany automatycznie">
            <a:extLst>
              <a:ext uri="{FF2B5EF4-FFF2-40B4-BE49-F238E27FC236}">
                <a16:creationId xmlns="" xmlns:a16="http://schemas.microsoft.com/office/drawing/2014/main" id="{C7695F3D-11E2-3999-9F35-386459C105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Jak bezpiecznie przechodzić przez jezdnię?</a:t>
            </a:r>
          </a:p>
        </p:txBody>
      </p:sp>
    </p:spTree>
    <p:extLst>
      <p:ext uri="{BB962C8B-B14F-4D97-AF65-F5344CB8AC3E}">
        <p14:creationId xmlns="" xmlns:p14="http://schemas.microsoft.com/office/powerpoint/2010/main" val="112258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tekst, ubrania, Kreskówka, osoba&#10;&#10;Opis wygenerowany automatycznie">
            <a:extLst>
              <a:ext uri="{FF2B5EF4-FFF2-40B4-BE49-F238E27FC236}">
                <a16:creationId xmlns="" xmlns:a16="http://schemas.microsoft.com/office/drawing/2014/main" id="{1E02DD37-C252-2A28-B328-F099899DBE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Jak bezpiecznie przechodzić przez jezdnię?</a:t>
            </a:r>
          </a:p>
        </p:txBody>
      </p:sp>
    </p:spTree>
    <p:extLst>
      <p:ext uri="{BB962C8B-B14F-4D97-AF65-F5344CB8AC3E}">
        <p14:creationId xmlns="" xmlns:p14="http://schemas.microsoft.com/office/powerpoint/2010/main" val="3836417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Animacja, Ludzka twarz&#10;&#10;Opis wygenerowany automatycznie">
            <a:extLst>
              <a:ext uri="{FF2B5EF4-FFF2-40B4-BE49-F238E27FC236}">
                <a16:creationId xmlns="" xmlns:a16="http://schemas.microsoft.com/office/drawing/2014/main" id="{E4667201-AC6F-334B-D4DA-DE9C995C34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Jak bezpiecznie przechodzić przez jezdnię?</a:t>
            </a:r>
          </a:p>
        </p:txBody>
      </p:sp>
    </p:spTree>
    <p:extLst>
      <p:ext uri="{BB962C8B-B14F-4D97-AF65-F5344CB8AC3E}">
        <p14:creationId xmlns="" xmlns:p14="http://schemas.microsoft.com/office/powerpoint/2010/main" val="2283974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tekst, kreskówka, zrzut ekranu, Kreskówka&#10;&#10;Opis wygenerowany automatycznie">
            <a:extLst>
              <a:ext uri="{FF2B5EF4-FFF2-40B4-BE49-F238E27FC236}">
                <a16:creationId xmlns="" xmlns:a16="http://schemas.microsoft.com/office/drawing/2014/main" id="{C43DD6AC-E6A8-2640-B069-2C74D81D15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Jak bezpiecznie przechodzić przez jezdnię?</a:t>
            </a:r>
          </a:p>
        </p:txBody>
      </p:sp>
    </p:spTree>
    <p:extLst>
      <p:ext uri="{BB962C8B-B14F-4D97-AF65-F5344CB8AC3E}">
        <p14:creationId xmlns="" xmlns:p14="http://schemas.microsoft.com/office/powerpoint/2010/main" val="4079420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Ludzka twarz, Kreskówka&#10;&#10;Opis wygenerowany automatycznie">
            <a:extLst>
              <a:ext uri="{FF2B5EF4-FFF2-40B4-BE49-F238E27FC236}">
                <a16:creationId xmlns="" xmlns:a16="http://schemas.microsoft.com/office/drawing/2014/main" id="{FBD1F825-8B7B-42CE-B527-951F3C1ED2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Znaki drogowe</a:t>
            </a:r>
          </a:p>
        </p:txBody>
      </p:sp>
    </p:spTree>
    <p:extLst>
      <p:ext uri="{BB962C8B-B14F-4D97-AF65-F5344CB8AC3E}">
        <p14:creationId xmlns="" xmlns:p14="http://schemas.microsoft.com/office/powerpoint/2010/main" val="3257489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Ludzka twarz, zrzut ekranu&#10;&#10;Opis wygenerowany automatycznie">
            <a:extLst>
              <a:ext uri="{FF2B5EF4-FFF2-40B4-BE49-F238E27FC236}">
                <a16:creationId xmlns="" xmlns:a16="http://schemas.microsoft.com/office/drawing/2014/main" id="{17595D56-E0B7-E24E-1534-38EAD4A1F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Znaki ostrzegawcze</a:t>
            </a:r>
          </a:p>
        </p:txBody>
      </p:sp>
    </p:spTree>
    <p:extLst>
      <p:ext uri="{BB962C8B-B14F-4D97-AF65-F5344CB8AC3E}">
        <p14:creationId xmlns="" xmlns:p14="http://schemas.microsoft.com/office/powerpoint/2010/main" val="643520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zrzut ekranu, osoba&#10;&#10;Opis wygenerowany automatycznie">
            <a:extLst>
              <a:ext uri="{FF2B5EF4-FFF2-40B4-BE49-F238E27FC236}">
                <a16:creationId xmlns="" xmlns:a16="http://schemas.microsoft.com/office/drawing/2014/main" id="{CD06D7B4-66A8-4828-3FBD-8CD4BC496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Znaki zakazu</a:t>
            </a:r>
          </a:p>
        </p:txBody>
      </p:sp>
    </p:spTree>
    <p:extLst>
      <p:ext uri="{BB962C8B-B14F-4D97-AF65-F5344CB8AC3E}">
        <p14:creationId xmlns="" xmlns:p14="http://schemas.microsoft.com/office/powerpoint/2010/main" val="2907993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zrzut ekranu, Ludzka twarz&#10;&#10;Opis wygenerowany automatycznie">
            <a:extLst>
              <a:ext uri="{FF2B5EF4-FFF2-40B4-BE49-F238E27FC236}">
                <a16:creationId xmlns="" xmlns:a16="http://schemas.microsoft.com/office/drawing/2014/main" id="{616E9555-0781-9FA1-B33C-4EC1F9533D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Znaki nakazu</a:t>
            </a:r>
          </a:p>
        </p:txBody>
      </p:sp>
    </p:spTree>
    <p:extLst>
      <p:ext uri="{BB962C8B-B14F-4D97-AF65-F5344CB8AC3E}">
        <p14:creationId xmlns="" xmlns:p14="http://schemas.microsoft.com/office/powerpoint/2010/main" val="3116586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zrzut ekranu, Ludzka twarz&#10;&#10;Opis wygenerowany automatycznie">
            <a:extLst>
              <a:ext uri="{FF2B5EF4-FFF2-40B4-BE49-F238E27FC236}">
                <a16:creationId xmlns="" xmlns:a16="http://schemas.microsoft.com/office/drawing/2014/main" id="{8F302A33-C23E-61A7-93E6-41E2D644D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Znaki informacyjne</a:t>
            </a:r>
          </a:p>
        </p:txBody>
      </p:sp>
    </p:spTree>
    <p:extLst>
      <p:ext uri="{BB962C8B-B14F-4D97-AF65-F5344CB8AC3E}">
        <p14:creationId xmlns="" xmlns:p14="http://schemas.microsoft.com/office/powerpoint/2010/main" val="1716537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A4A55298-4974-4902-C8B3-E5EB34D45B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Numery alarmowe</a:t>
            </a:r>
          </a:p>
        </p:txBody>
      </p:sp>
    </p:spTree>
    <p:extLst>
      <p:ext uri="{BB962C8B-B14F-4D97-AF65-F5344CB8AC3E}">
        <p14:creationId xmlns="" xmlns:p14="http://schemas.microsoft.com/office/powerpoint/2010/main" val="2489960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Ludzka twarz, Kreskówka&#10;&#10;Opis wygenerowany automatycznie">
            <a:extLst>
              <a:ext uri="{FF2B5EF4-FFF2-40B4-BE49-F238E27FC236}">
                <a16:creationId xmlns="" xmlns:a16="http://schemas.microsoft.com/office/drawing/2014/main" id="{37433E47-8860-4064-C18C-DBC9901F3D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Jak bezpiecznie podróżować samochodem?</a:t>
            </a:r>
          </a:p>
        </p:txBody>
      </p:sp>
    </p:spTree>
    <p:extLst>
      <p:ext uri="{BB962C8B-B14F-4D97-AF65-F5344CB8AC3E}">
        <p14:creationId xmlns="" xmlns:p14="http://schemas.microsoft.com/office/powerpoint/2010/main" val="2930173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Kreskówka&#10;&#10;Opis wygenerowany automatycznie">
            <a:extLst>
              <a:ext uri="{FF2B5EF4-FFF2-40B4-BE49-F238E27FC236}">
                <a16:creationId xmlns="" xmlns:a16="http://schemas.microsoft.com/office/drawing/2014/main" id="{0F87A4F7-1CF3-19A2-EA2A-00B1F694F3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Jak bezpiecznie podróżować pociągiem?</a:t>
            </a:r>
          </a:p>
        </p:txBody>
      </p:sp>
    </p:spTree>
    <p:extLst>
      <p:ext uri="{BB962C8B-B14F-4D97-AF65-F5344CB8AC3E}">
        <p14:creationId xmlns="" xmlns:p14="http://schemas.microsoft.com/office/powerpoint/2010/main" val="3256627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zrzut ekranu, Kreskówka&#10;&#10;Opis wygenerowany automatycznie">
            <a:extLst>
              <a:ext uri="{FF2B5EF4-FFF2-40B4-BE49-F238E27FC236}">
                <a16:creationId xmlns="" xmlns:a16="http://schemas.microsoft.com/office/drawing/2014/main" id="{779F3A91-DAA1-CC20-A227-4E1750253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Odblaski to bezpieczeństwo!</a:t>
            </a:r>
          </a:p>
        </p:txBody>
      </p:sp>
    </p:spTree>
    <p:extLst>
      <p:ext uri="{BB962C8B-B14F-4D97-AF65-F5344CB8AC3E}">
        <p14:creationId xmlns="" xmlns:p14="http://schemas.microsoft.com/office/powerpoint/2010/main" val="2918471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, ubrania&#10;&#10;Opis wygenerowany automatycznie">
            <a:extLst>
              <a:ext uri="{FF2B5EF4-FFF2-40B4-BE49-F238E27FC236}">
                <a16:creationId xmlns="" xmlns:a16="http://schemas.microsoft.com/office/drawing/2014/main" id="{BFCF0710-5DBC-A4EB-5399-13EF76A65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Odblaski to bezpieczeństwo!</a:t>
            </a:r>
          </a:p>
        </p:txBody>
      </p:sp>
    </p:spTree>
    <p:extLst>
      <p:ext uri="{BB962C8B-B14F-4D97-AF65-F5344CB8AC3E}">
        <p14:creationId xmlns="" xmlns:p14="http://schemas.microsoft.com/office/powerpoint/2010/main" val="1742870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zrzut ekranu, osoba&#10;&#10;Opis wygenerowany automatycznie">
            <a:extLst>
              <a:ext uri="{FF2B5EF4-FFF2-40B4-BE49-F238E27FC236}">
                <a16:creationId xmlns="" xmlns:a16="http://schemas.microsoft.com/office/drawing/2014/main" id="{6F57FD7E-92DC-5D33-0848-90FB7AC57C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Sześć zasad bezpieczeństwa</a:t>
            </a:r>
          </a:p>
        </p:txBody>
      </p:sp>
    </p:spTree>
    <p:extLst>
      <p:ext uri="{BB962C8B-B14F-4D97-AF65-F5344CB8AC3E}">
        <p14:creationId xmlns="" xmlns:p14="http://schemas.microsoft.com/office/powerpoint/2010/main" val="393796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453881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3328</TotalTime>
  <Words>99</Words>
  <Application>Microsoft Office PowerPoint</Application>
  <PresentationFormat>Pokaz na ekranie (4:3)</PresentationFormat>
  <Paragraphs>22</Paragraphs>
  <Slides>25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26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Mizera</dc:creator>
  <cp:lastModifiedBy>Renia</cp:lastModifiedBy>
  <cp:revision>67</cp:revision>
  <dcterms:created xsi:type="dcterms:W3CDTF">2022-09-19T06:02:12Z</dcterms:created>
  <dcterms:modified xsi:type="dcterms:W3CDTF">2023-10-02T19:01:45Z</dcterms:modified>
</cp:coreProperties>
</file>